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2"/>
  </p:notesMasterIdLst>
  <p:sldIdLst>
    <p:sldId id="257" r:id="rId2"/>
    <p:sldId id="259" r:id="rId3"/>
    <p:sldId id="262" r:id="rId4"/>
    <p:sldId id="263" r:id="rId5"/>
    <p:sldId id="258" r:id="rId6"/>
    <p:sldId id="264" r:id="rId7"/>
    <p:sldId id="265" r:id="rId8"/>
    <p:sldId id="266" r:id="rId9"/>
    <p:sldId id="267" r:id="rId10"/>
    <p:sldId id="268" r:id="rId11"/>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Open Sans" panose="020B0606030504020204" pitchFamily="34"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39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21"/>
    <p:restoredTop sz="96327"/>
  </p:normalViewPr>
  <p:slideViewPr>
    <p:cSldViewPr snapToGrid="0">
      <p:cViewPr varScale="1">
        <p:scale>
          <a:sx n="119" d="100"/>
          <a:sy n="119" d="100"/>
        </p:scale>
        <p:origin x="1880" y="184"/>
      </p:cViewPr>
      <p:guideLst/>
    </p:cSldViewPr>
  </p:slideViewPr>
  <p:outlineViewPr>
    <p:cViewPr>
      <p:scale>
        <a:sx n="33" d="100"/>
        <a:sy n="33" d="100"/>
      </p:scale>
      <p:origin x="0" y="-14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E1B779-E94A-7147-99A0-688575591581}" type="datetimeFigureOut">
              <a:rPr lang="en-US" smtClean="0"/>
              <a:t>8/10/23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FC4876-4FD5-0647-98D0-1A4714539D2E}" type="slidenum">
              <a:rPr lang="en-US" smtClean="0"/>
              <a:t>‹#›</a:t>
            </a:fld>
            <a:endParaRPr lang="en-US"/>
          </a:p>
        </p:txBody>
      </p:sp>
    </p:spTree>
    <p:extLst>
      <p:ext uri="{BB962C8B-B14F-4D97-AF65-F5344CB8AC3E}">
        <p14:creationId xmlns:p14="http://schemas.microsoft.com/office/powerpoint/2010/main" val="1107887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FC4876-4FD5-0647-98D0-1A4714539D2E}" type="slidenum">
              <a:rPr lang="en-US" smtClean="0"/>
              <a:t>2</a:t>
            </a:fld>
            <a:endParaRPr lang="en-US"/>
          </a:p>
        </p:txBody>
      </p:sp>
    </p:spTree>
    <p:extLst>
      <p:ext uri="{BB962C8B-B14F-4D97-AF65-F5344CB8AC3E}">
        <p14:creationId xmlns:p14="http://schemas.microsoft.com/office/powerpoint/2010/main" val="3830496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FC4876-4FD5-0647-98D0-1A4714539D2E}" type="slidenum">
              <a:rPr lang="en-US" smtClean="0"/>
              <a:t>3</a:t>
            </a:fld>
            <a:endParaRPr lang="en-US"/>
          </a:p>
        </p:txBody>
      </p:sp>
    </p:spTree>
    <p:extLst>
      <p:ext uri="{BB962C8B-B14F-4D97-AF65-F5344CB8AC3E}">
        <p14:creationId xmlns:p14="http://schemas.microsoft.com/office/powerpoint/2010/main" val="359605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1FC4876-4FD5-0647-98D0-1A4714539D2E}" type="slidenum">
              <a:rPr lang="en-US" smtClean="0"/>
              <a:t>4</a:t>
            </a:fld>
            <a:endParaRPr lang="en-US"/>
          </a:p>
        </p:txBody>
      </p:sp>
    </p:spTree>
    <p:extLst>
      <p:ext uri="{BB962C8B-B14F-4D97-AF65-F5344CB8AC3E}">
        <p14:creationId xmlns:p14="http://schemas.microsoft.com/office/powerpoint/2010/main" val="3758269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C65BD-7015-FDA9-7B48-DD48061576E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896DE93-F780-6549-81A0-AC0E5D7BC034}"/>
              </a:ext>
            </a:extLst>
          </p:cNvPr>
          <p:cNvSpPr>
            <a:spLocks noGrp="1"/>
          </p:cNvSpPr>
          <p:nvPr>
            <p:ph type="ctrTitle"/>
          </p:nvPr>
        </p:nvSpPr>
        <p:spPr>
          <a:xfrm>
            <a:off x="589280" y="2357438"/>
            <a:ext cx="4064000" cy="1985962"/>
          </a:xfrm>
        </p:spPr>
        <p:txBody>
          <a:bodyPr anchor="b"/>
          <a:lstStyle>
            <a:lvl1pPr algn="l">
              <a:defRPr sz="4400">
                <a:solidFill>
                  <a:schemeClr val="bg1"/>
                </a:solidFill>
              </a:defRPr>
            </a:lvl1pPr>
          </a:lstStyle>
          <a:p>
            <a:r>
              <a:rPr lang="en-US" dirty="0"/>
              <a:t>Click to edit Master title style</a:t>
            </a:r>
          </a:p>
        </p:txBody>
      </p:sp>
      <p:pic>
        <p:nvPicPr>
          <p:cNvPr id="9" name="Google Shape;19;p18">
            <a:extLst>
              <a:ext uri="{FF2B5EF4-FFF2-40B4-BE49-F238E27FC236}">
                <a16:creationId xmlns:a16="http://schemas.microsoft.com/office/drawing/2014/main" id="{84AA554E-5E20-BF30-879D-1C794052F261}"/>
              </a:ext>
            </a:extLst>
          </p:cNvPr>
          <p:cNvPicPr preferRelativeResize="0"/>
          <p:nvPr userDrawn="1"/>
        </p:nvPicPr>
        <p:blipFill rotWithShape="1">
          <a:blip r:embed="rId3">
            <a:alphaModFix/>
          </a:blip>
          <a:srcRect/>
          <a:stretch/>
        </p:blipFill>
        <p:spPr>
          <a:xfrm>
            <a:off x="10896173" y="6271418"/>
            <a:ext cx="882147" cy="368012"/>
          </a:xfrm>
          <a:prstGeom prst="rect">
            <a:avLst/>
          </a:prstGeom>
          <a:noFill/>
          <a:ln>
            <a:noFill/>
          </a:ln>
        </p:spPr>
      </p:pic>
    </p:spTree>
    <p:extLst>
      <p:ext uri="{BB962C8B-B14F-4D97-AF65-F5344CB8AC3E}">
        <p14:creationId xmlns:p14="http://schemas.microsoft.com/office/powerpoint/2010/main" val="448553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C65BD-7015-FDA9-7B48-DD48061576E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896DE93-F780-6549-81A0-AC0E5D7BC034}"/>
              </a:ext>
            </a:extLst>
          </p:cNvPr>
          <p:cNvSpPr>
            <a:spLocks noGrp="1"/>
          </p:cNvSpPr>
          <p:nvPr>
            <p:ph type="ctrTitle"/>
          </p:nvPr>
        </p:nvSpPr>
        <p:spPr>
          <a:xfrm>
            <a:off x="589280" y="2357438"/>
            <a:ext cx="4064000" cy="1985962"/>
          </a:xfrm>
        </p:spPr>
        <p:txBody>
          <a:bodyPr anchor="b"/>
          <a:lstStyle>
            <a:lvl1pPr algn="l">
              <a:defRPr sz="4400">
                <a:solidFill>
                  <a:schemeClr val="bg1"/>
                </a:solidFill>
              </a:defRPr>
            </a:lvl1pPr>
          </a:lstStyle>
          <a:p>
            <a:r>
              <a:rPr lang="en-US" dirty="0"/>
              <a:t>Click to edit Master title style</a:t>
            </a:r>
          </a:p>
        </p:txBody>
      </p:sp>
      <p:pic>
        <p:nvPicPr>
          <p:cNvPr id="9" name="Google Shape;19;p18">
            <a:extLst>
              <a:ext uri="{FF2B5EF4-FFF2-40B4-BE49-F238E27FC236}">
                <a16:creationId xmlns:a16="http://schemas.microsoft.com/office/drawing/2014/main" id="{84AA554E-5E20-BF30-879D-1C794052F261}"/>
              </a:ext>
            </a:extLst>
          </p:cNvPr>
          <p:cNvPicPr preferRelativeResize="0"/>
          <p:nvPr userDrawn="1"/>
        </p:nvPicPr>
        <p:blipFill rotWithShape="1">
          <a:blip r:embed="rId3">
            <a:alphaModFix/>
          </a:blip>
          <a:srcRect/>
          <a:stretch/>
        </p:blipFill>
        <p:spPr>
          <a:xfrm>
            <a:off x="10896173" y="6271418"/>
            <a:ext cx="882147" cy="368012"/>
          </a:xfrm>
          <a:prstGeom prst="rect">
            <a:avLst/>
          </a:prstGeom>
          <a:noFill/>
          <a:ln>
            <a:noFill/>
          </a:ln>
        </p:spPr>
      </p:pic>
    </p:spTree>
    <p:extLst>
      <p:ext uri="{BB962C8B-B14F-4D97-AF65-F5344CB8AC3E}">
        <p14:creationId xmlns:p14="http://schemas.microsoft.com/office/powerpoint/2010/main" val="3414762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C65BD-7015-FDA9-7B48-DD48061576E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896DE93-F780-6549-81A0-AC0E5D7BC034}"/>
              </a:ext>
            </a:extLst>
          </p:cNvPr>
          <p:cNvSpPr>
            <a:spLocks noGrp="1"/>
          </p:cNvSpPr>
          <p:nvPr>
            <p:ph type="ctrTitle"/>
          </p:nvPr>
        </p:nvSpPr>
        <p:spPr>
          <a:xfrm>
            <a:off x="589280" y="2357438"/>
            <a:ext cx="4064000" cy="1985962"/>
          </a:xfrm>
        </p:spPr>
        <p:txBody>
          <a:bodyPr anchor="b"/>
          <a:lstStyle>
            <a:lvl1pPr algn="l">
              <a:defRPr sz="4400">
                <a:solidFill>
                  <a:schemeClr val="bg1"/>
                </a:solidFill>
              </a:defRPr>
            </a:lvl1pPr>
          </a:lstStyle>
          <a:p>
            <a:r>
              <a:rPr lang="en-US" dirty="0"/>
              <a:t>Click to edit Master title style</a:t>
            </a:r>
          </a:p>
        </p:txBody>
      </p:sp>
      <p:pic>
        <p:nvPicPr>
          <p:cNvPr id="9" name="Google Shape;19;p18">
            <a:extLst>
              <a:ext uri="{FF2B5EF4-FFF2-40B4-BE49-F238E27FC236}">
                <a16:creationId xmlns:a16="http://schemas.microsoft.com/office/drawing/2014/main" id="{84AA554E-5E20-BF30-879D-1C794052F261}"/>
              </a:ext>
            </a:extLst>
          </p:cNvPr>
          <p:cNvPicPr preferRelativeResize="0"/>
          <p:nvPr userDrawn="1"/>
        </p:nvPicPr>
        <p:blipFill rotWithShape="1">
          <a:blip r:embed="rId3">
            <a:alphaModFix/>
          </a:blip>
          <a:srcRect/>
          <a:stretch/>
        </p:blipFill>
        <p:spPr>
          <a:xfrm>
            <a:off x="10896173" y="6271418"/>
            <a:ext cx="882147" cy="368012"/>
          </a:xfrm>
          <a:prstGeom prst="rect">
            <a:avLst/>
          </a:prstGeom>
          <a:noFill/>
          <a:ln>
            <a:noFill/>
          </a:ln>
        </p:spPr>
      </p:pic>
    </p:spTree>
    <p:extLst>
      <p:ext uri="{BB962C8B-B14F-4D97-AF65-F5344CB8AC3E}">
        <p14:creationId xmlns:p14="http://schemas.microsoft.com/office/powerpoint/2010/main" val="732186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C8050-EDCD-7DDC-BD64-99BCB9C36590}"/>
              </a:ext>
            </a:extLst>
          </p:cNvPr>
          <p:cNvSpPr>
            <a:spLocks noGrp="1"/>
          </p:cNvSpPr>
          <p:nvPr>
            <p:ph type="title" hasCustomPrompt="1"/>
          </p:nvPr>
        </p:nvSpPr>
        <p:spPr>
          <a:xfrm>
            <a:off x="838200" y="1154429"/>
            <a:ext cx="10515600" cy="546100"/>
          </a:xfrm>
        </p:spPr>
        <p:txBody>
          <a:bodyPr/>
          <a:lstStyle/>
          <a:p>
            <a:r>
              <a:rPr lang="en-US" dirty="0"/>
              <a:t>ADD TITLE IN ALL CAPS</a:t>
            </a:r>
          </a:p>
        </p:txBody>
      </p:sp>
      <p:sp>
        <p:nvSpPr>
          <p:cNvPr id="3" name="Content Placeholder 2">
            <a:extLst>
              <a:ext uri="{FF2B5EF4-FFF2-40B4-BE49-F238E27FC236}">
                <a16:creationId xmlns:a16="http://schemas.microsoft.com/office/drawing/2014/main" id="{E229EC67-0A1C-6256-2F21-6525B0D1BF4D}"/>
              </a:ext>
            </a:extLst>
          </p:cNvPr>
          <p:cNvSpPr>
            <a:spLocks noGrp="1"/>
          </p:cNvSpPr>
          <p:nvPr>
            <p:ph idx="1"/>
          </p:nvPr>
        </p:nvSpPr>
        <p:spPr>
          <a:xfrm>
            <a:off x="838200" y="1853885"/>
            <a:ext cx="10515600" cy="40998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Google Shape;19;p18">
            <a:extLst>
              <a:ext uri="{FF2B5EF4-FFF2-40B4-BE49-F238E27FC236}">
                <a16:creationId xmlns:a16="http://schemas.microsoft.com/office/drawing/2014/main" id="{49AD9362-4F9E-8525-9C28-16EAB3D23105}"/>
              </a:ext>
            </a:extLst>
          </p:cNvPr>
          <p:cNvPicPr preferRelativeResize="0"/>
          <p:nvPr userDrawn="1"/>
        </p:nvPicPr>
        <p:blipFill rotWithShape="1">
          <a:blip r:embed="rId2">
            <a:alphaModFix/>
          </a:blip>
          <a:srcRect/>
          <a:stretch/>
        </p:blipFill>
        <p:spPr>
          <a:xfrm>
            <a:off x="10896173" y="6271418"/>
            <a:ext cx="882147" cy="368012"/>
          </a:xfrm>
          <a:prstGeom prst="rect">
            <a:avLst/>
          </a:prstGeom>
          <a:noFill/>
          <a:ln>
            <a:noFill/>
          </a:ln>
        </p:spPr>
      </p:pic>
      <p:sp>
        <p:nvSpPr>
          <p:cNvPr id="9" name="Google Shape;18;p18">
            <a:extLst>
              <a:ext uri="{FF2B5EF4-FFF2-40B4-BE49-F238E27FC236}">
                <a16:creationId xmlns:a16="http://schemas.microsoft.com/office/drawing/2014/main" id="{81A8A48A-1A37-9D2C-2F90-0B9C6D16E9B3}"/>
              </a:ext>
            </a:extLst>
          </p:cNvPr>
          <p:cNvSpPr txBox="1"/>
          <p:nvPr userDrawn="1"/>
        </p:nvSpPr>
        <p:spPr>
          <a:xfrm>
            <a:off x="5784851" y="6307065"/>
            <a:ext cx="521844"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4089651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E05F2E-1D7E-75EA-A425-9866401EBC20}"/>
              </a:ext>
            </a:extLst>
          </p:cNvPr>
          <p:cNvPicPr>
            <a:picLocks noChangeAspect="1"/>
          </p:cNvPicPr>
          <p:nvPr userDrawn="1"/>
        </p:nvPicPr>
        <p:blipFill>
          <a:blip r:embed="rId2"/>
          <a:srcRect/>
          <a:stretch/>
        </p:blipFill>
        <p:spPr>
          <a:xfrm>
            <a:off x="0" y="0"/>
            <a:ext cx="12192000" cy="6858000"/>
          </a:xfrm>
          <a:prstGeom prst="rect">
            <a:avLst/>
          </a:prstGeom>
        </p:spPr>
      </p:pic>
      <p:sp>
        <p:nvSpPr>
          <p:cNvPr id="9" name="Google Shape;18;p18">
            <a:extLst>
              <a:ext uri="{FF2B5EF4-FFF2-40B4-BE49-F238E27FC236}">
                <a16:creationId xmlns:a16="http://schemas.microsoft.com/office/drawing/2014/main" id="{81A8A48A-1A37-9D2C-2F90-0B9C6D16E9B3}"/>
              </a:ext>
            </a:extLst>
          </p:cNvPr>
          <p:cNvSpPr txBox="1"/>
          <p:nvPr userDrawn="1"/>
        </p:nvSpPr>
        <p:spPr>
          <a:xfrm>
            <a:off x="5784851" y="6307065"/>
            <a:ext cx="521844"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dirty="0">
              <a:solidFill>
                <a:schemeClr val="lt1"/>
              </a:solidFill>
              <a:latin typeface="Arial"/>
              <a:ea typeface="Arial"/>
              <a:cs typeface="Arial"/>
              <a:sym typeface="Arial"/>
            </a:endParaRPr>
          </a:p>
        </p:txBody>
      </p:sp>
      <p:sp>
        <p:nvSpPr>
          <p:cNvPr id="2" name="Title 1">
            <a:extLst>
              <a:ext uri="{FF2B5EF4-FFF2-40B4-BE49-F238E27FC236}">
                <a16:creationId xmlns:a16="http://schemas.microsoft.com/office/drawing/2014/main" id="{0BCC8050-EDCD-7DDC-BD64-99BCB9C36590}"/>
              </a:ext>
            </a:extLst>
          </p:cNvPr>
          <p:cNvSpPr>
            <a:spLocks noGrp="1"/>
          </p:cNvSpPr>
          <p:nvPr>
            <p:ph type="title" hasCustomPrompt="1"/>
          </p:nvPr>
        </p:nvSpPr>
        <p:spPr>
          <a:xfrm>
            <a:off x="838200" y="1148956"/>
            <a:ext cx="10515600" cy="546100"/>
          </a:xfrm>
        </p:spPr>
        <p:txBody>
          <a:bodyPr/>
          <a:lstStyle/>
          <a:p>
            <a:r>
              <a:rPr lang="en-US" dirty="0"/>
              <a:t>ADD TITLE IN ALL CAPS</a:t>
            </a:r>
          </a:p>
        </p:txBody>
      </p:sp>
      <p:sp>
        <p:nvSpPr>
          <p:cNvPr id="3" name="Content Placeholder 2">
            <a:extLst>
              <a:ext uri="{FF2B5EF4-FFF2-40B4-BE49-F238E27FC236}">
                <a16:creationId xmlns:a16="http://schemas.microsoft.com/office/drawing/2014/main" id="{E229EC67-0A1C-6256-2F21-6525B0D1BF4D}"/>
              </a:ext>
            </a:extLst>
          </p:cNvPr>
          <p:cNvSpPr>
            <a:spLocks noGrp="1"/>
          </p:cNvSpPr>
          <p:nvPr>
            <p:ph idx="1"/>
          </p:nvPr>
        </p:nvSpPr>
        <p:spPr>
          <a:xfrm>
            <a:off x="838200" y="1848413"/>
            <a:ext cx="10515600" cy="41053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Google Shape;19;p18">
            <a:extLst>
              <a:ext uri="{FF2B5EF4-FFF2-40B4-BE49-F238E27FC236}">
                <a16:creationId xmlns:a16="http://schemas.microsoft.com/office/drawing/2014/main" id="{49AD9362-4F9E-8525-9C28-16EAB3D23105}"/>
              </a:ext>
            </a:extLst>
          </p:cNvPr>
          <p:cNvPicPr preferRelativeResize="0"/>
          <p:nvPr userDrawn="1"/>
        </p:nvPicPr>
        <p:blipFill rotWithShape="1">
          <a:blip r:embed="rId3">
            <a:alphaModFix/>
          </a:blip>
          <a:srcRect/>
          <a:stretch/>
        </p:blipFill>
        <p:spPr>
          <a:xfrm>
            <a:off x="10896173" y="6271418"/>
            <a:ext cx="882147" cy="368012"/>
          </a:xfrm>
          <a:prstGeom prst="rect">
            <a:avLst/>
          </a:prstGeom>
          <a:noFill/>
          <a:ln>
            <a:noFill/>
          </a:ln>
        </p:spPr>
      </p:pic>
    </p:spTree>
    <p:extLst>
      <p:ext uri="{BB962C8B-B14F-4D97-AF65-F5344CB8AC3E}">
        <p14:creationId xmlns:p14="http://schemas.microsoft.com/office/powerpoint/2010/main" val="1217323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E05F2E-1D7E-75EA-A425-9866401EBC2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BCC8050-EDCD-7DDC-BD64-99BCB9C36590}"/>
              </a:ext>
            </a:extLst>
          </p:cNvPr>
          <p:cNvSpPr>
            <a:spLocks noGrp="1"/>
          </p:cNvSpPr>
          <p:nvPr>
            <p:ph type="title" hasCustomPrompt="1"/>
          </p:nvPr>
        </p:nvSpPr>
        <p:spPr>
          <a:xfrm>
            <a:off x="821646" y="1143485"/>
            <a:ext cx="10515600" cy="546100"/>
          </a:xfrm>
        </p:spPr>
        <p:txBody>
          <a:bodyPr/>
          <a:lstStyle/>
          <a:p>
            <a:r>
              <a:rPr lang="en-US" dirty="0"/>
              <a:t>ADD TITLE IN ALL CAPS</a:t>
            </a:r>
          </a:p>
        </p:txBody>
      </p:sp>
      <p:sp>
        <p:nvSpPr>
          <p:cNvPr id="5" name="Content Placeholder 2">
            <a:extLst>
              <a:ext uri="{FF2B5EF4-FFF2-40B4-BE49-F238E27FC236}">
                <a16:creationId xmlns:a16="http://schemas.microsoft.com/office/drawing/2014/main" id="{FB73AF8E-36F6-4E9F-49AA-66A9B15D9F77}"/>
              </a:ext>
            </a:extLst>
          </p:cNvPr>
          <p:cNvSpPr>
            <a:spLocks noGrp="1"/>
          </p:cNvSpPr>
          <p:nvPr>
            <p:ph idx="10"/>
          </p:nvPr>
        </p:nvSpPr>
        <p:spPr>
          <a:xfrm>
            <a:off x="838200" y="1848413"/>
            <a:ext cx="10515600" cy="41053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Google Shape;19;p18">
            <a:extLst>
              <a:ext uri="{FF2B5EF4-FFF2-40B4-BE49-F238E27FC236}">
                <a16:creationId xmlns:a16="http://schemas.microsoft.com/office/drawing/2014/main" id="{49AD9362-4F9E-8525-9C28-16EAB3D23105}"/>
              </a:ext>
            </a:extLst>
          </p:cNvPr>
          <p:cNvPicPr preferRelativeResize="0"/>
          <p:nvPr userDrawn="1"/>
        </p:nvPicPr>
        <p:blipFill rotWithShape="1">
          <a:blip r:embed="rId3">
            <a:alphaModFix/>
          </a:blip>
          <a:srcRect/>
          <a:stretch/>
        </p:blipFill>
        <p:spPr>
          <a:xfrm>
            <a:off x="10896173" y="6271418"/>
            <a:ext cx="882147" cy="368012"/>
          </a:xfrm>
          <a:prstGeom prst="rect">
            <a:avLst/>
          </a:prstGeom>
          <a:noFill/>
          <a:ln>
            <a:noFill/>
          </a:ln>
        </p:spPr>
      </p:pic>
      <p:sp>
        <p:nvSpPr>
          <p:cNvPr id="9" name="Google Shape;18;p18">
            <a:extLst>
              <a:ext uri="{FF2B5EF4-FFF2-40B4-BE49-F238E27FC236}">
                <a16:creationId xmlns:a16="http://schemas.microsoft.com/office/drawing/2014/main" id="{81A8A48A-1A37-9D2C-2F90-0B9C6D16E9B3}"/>
              </a:ext>
            </a:extLst>
          </p:cNvPr>
          <p:cNvSpPr txBox="1"/>
          <p:nvPr userDrawn="1"/>
        </p:nvSpPr>
        <p:spPr>
          <a:xfrm>
            <a:off x="5784851" y="6307065"/>
            <a:ext cx="521844"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777700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966920-B4F6-3B52-C1C0-D7DEBF4177D8}"/>
              </a:ext>
            </a:extLst>
          </p:cNvPr>
          <p:cNvPicPr>
            <a:picLocks noChangeAspect="1"/>
          </p:cNvPicPr>
          <p:nvPr userDrawn="1"/>
        </p:nvPicPr>
        <p:blipFill>
          <a:blip r:embed="rId2"/>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183DC9CA-BDEA-CACB-B30E-66799E7E7180}"/>
              </a:ext>
            </a:extLst>
          </p:cNvPr>
          <p:cNvSpPr>
            <a:spLocks noGrp="1"/>
          </p:cNvSpPr>
          <p:nvPr>
            <p:ph sz="half" idx="1"/>
          </p:nvPr>
        </p:nvSpPr>
        <p:spPr>
          <a:xfrm>
            <a:off x="838200" y="1899921"/>
            <a:ext cx="5181600" cy="401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1FCCCE9-2D38-4D6F-C1BF-40C768FA5D9B}"/>
              </a:ext>
            </a:extLst>
          </p:cNvPr>
          <p:cNvSpPr>
            <a:spLocks noGrp="1"/>
          </p:cNvSpPr>
          <p:nvPr>
            <p:ph sz="half" idx="2"/>
          </p:nvPr>
        </p:nvSpPr>
        <p:spPr>
          <a:xfrm>
            <a:off x="6172200" y="1899921"/>
            <a:ext cx="5181600" cy="40131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5B3949E-A5EE-1EB7-B8D2-EBC6FEDD1F8C}"/>
              </a:ext>
            </a:extLst>
          </p:cNvPr>
          <p:cNvSpPr>
            <a:spLocks noGrp="1"/>
          </p:cNvSpPr>
          <p:nvPr>
            <p:ph type="sldNum" sz="quarter" idx="12"/>
          </p:nvPr>
        </p:nvSpPr>
        <p:spPr>
          <a:xfrm>
            <a:off x="5801360" y="6396353"/>
            <a:ext cx="480060" cy="365125"/>
          </a:xfrm>
          <a:prstGeom prst="rect">
            <a:avLst/>
          </a:prstGeom>
        </p:spPr>
        <p:txBody>
          <a:bodyPr/>
          <a:lstStyle>
            <a:lvl1pPr>
              <a:defRPr>
                <a:solidFill>
                  <a:srgbClr val="0E395B"/>
                </a:solidFill>
              </a:defRPr>
            </a:lvl1pPr>
          </a:lstStyle>
          <a:p>
            <a:fld id="{7FC19511-0703-614D-812D-AA41385E66FE}" type="slidenum">
              <a:rPr lang="en-US" smtClean="0"/>
              <a:pPr/>
              <a:t>‹#›</a:t>
            </a:fld>
            <a:endParaRPr lang="en-US" dirty="0"/>
          </a:p>
        </p:txBody>
      </p:sp>
      <p:pic>
        <p:nvPicPr>
          <p:cNvPr id="9" name="Google Shape;19;p18">
            <a:extLst>
              <a:ext uri="{FF2B5EF4-FFF2-40B4-BE49-F238E27FC236}">
                <a16:creationId xmlns:a16="http://schemas.microsoft.com/office/drawing/2014/main" id="{2B1BF2B6-E328-514E-99CC-3A6D82487C5A}"/>
              </a:ext>
            </a:extLst>
          </p:cNvPr>
          <p:cNvPicPr preferRelativeResize="0"/>
          <p:nvPr userDrawn="1"/>
        </p:nvPicPr>
        <p:blipFill rotWithShape="1">
          <a:blip r:embed="rId3">
            <a:alphaModFix/>
          </a:blip>
          <a:srcRect/>
          <a:stretch/>
        </p:blipFill>
        <p:spPr>
          <a:xfrm>
            <a:off x="10896173" y="6271418"/>
            <a:ext cx="882147" cy="368012"/>
          </a:xfrm>
          <a:prstGeom prst="rect">
            <a:avLst/>
          </a:prstGeom>
          <a:noFill/>
          <a:ln>
            <a:noFill/>
          </a:ln>
        </p:spPr>
      </p:pic>
      <p:sp>
        <p:nvSpPr>
          <p:cNvPr id="2" name="Title 1">
            <a:extLst>
              <a:ext uri="{FF2B5EF4-FFF2-40B4-BE49-F238E27FC236}">
                <a16:creationId xmlns:a16="http://schemas.microsoft.com/office/drawing/2014/main" id="{BCEFF1A2-A6D3-954B-DD9F-CF2E5969EA54}"/>
              </a:ext>
            </a:extLst>
          </p:cNvPr>
          <p:cNvSpPr>
            <a:spLocks noGrp="1"/>
          </p:cNvSpPr>
          <p:nvPr>
            <p:ph type="title" hasCustomPrompt="1"/>
          </p:nvPr>
        </p:nvSpPr>
        <p:spPr>
          <a:xfrm>
            <a:off x="838200" y="1148956"/>
            <a:ext cx="10515600" cy="552768"/>
          </a:xfrm>
        </p:spPr>
        <p:txBody>
          <a:bodyPr/>
          <a:lstStyle/>
          <a:p>
            <a:r>
              <a:rPr lang="en-US" dirty="0"/>
              <a:t>ADD TITLE IN ALL CAPS</a:t>
            </a:r>
          </a:p>
        </p:txBody>
      </p:sp>
    </p:spTree>
    <p:extLst>
      <p:ext uri="{BB962C8B-B14F-4D97-AF65-F5344CB8AC3E}">
        <p14:creationId xmlns:p14="http://schemas.microsoft.com/office/powerpoint/2010/main" val="3831281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966920-B4F6-3B52-C1C0-D7DEBF4177D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EFF1A2-A6D3-954B-DD9F-CF2E5969EA54}"/>
              </a:ext>
            </a:extLst>
          </p:cNvPr>
          <p:cNvSpPr>
            <a:spLocks noGrp="1"/>
          </p:cNvSpPr>
          <p:nvPr>
            <p:ph type="title" hasCustomPrompt="1"/>
          </p:nvPr>
        </p:nvSpPr>
        <p:spPr>
          <a:xfrm>
            <a:off x="838200" y="1157844"/>
            <a:ext cx="10515600" cy="552768"/>
          </a:xfrm>
        </p:spPr>
        <p:txBody>
          <a:bodyPr/>
          <a:lstStyle/>
          <a:p>
            <a:r>
              <a:rPr lang="en-US" dirty="0"/>
              <a:t>ADD TITLE IN ALL CAPS</a:t>
            </a:r>
          </a:p>
        </p:txBody>
      </p:sp>
      <p:sp>
        <p:nvSpPr>
          <p:cNvPr id="3" name="Content Placeholder 2">
            <a:extLst>
              <a:ext uri="{FF2B5EF4-FFF2-40B4-BE49-F238E27FC236}">
                <a16:creationId xmlns:a16="http://schemas.microsoft.com/office/drawing/2014/main" id="{183DC9CA-BDEA-CACB-B30E-66799E7E7180}"/>
              </a:ext>
            </a:extLst>
          </p:cNvPr>
          <p:cNvSpPr>
            <a:spLocks noGrp="1"/>
          </p:cNvSpPr>
          <p:nvPr>
            <p:ph sz="half" idx="1"/>
          </p:nvPr>
        </p:nvSpPr>
        <p:spPr>
          <a:xfrm>
            <a:off x="838200" y="1889761"/>
            <a:ext cx="518160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1FCCCE9-2D38-4D6F-C1BF-40C768FA5D9B}"/>
              </a:ext>
            </a:extLst>
          </p:cNvPr>
          <p:cNvSpPr>
            <a:spLocks noGrp="1"/>
          </p:cNvSpPr>
          <p:nvPr>
            <p:ph sz="half" idx="2"/>
          </p:nvPr>
        </p:nvSpPr>
        <p:spPr>
          <a:xfrm>
            <a:off x="6172200" y="1889761"/>
            <a:ext cx="5181600" cy="40233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5B3949E-A5EE-1EB7-B8D2-EBC6FEDD1F8C}"/>
              </a:ext>
            </a:extLst>
          </p:cNvPr>
          <p:cNvSpPr>
            <a:spLocks noGrp="1"/>
          </p:cNvSpPr>
          <p:nvPr>
            <p:ph type="sldNum" sz="quarter" idx="12"/>
          </p:nvPr>
        </p:nvSpPr>
        <p:spPr>
          <a:xfrm>
            <a:off x="5910580" y="6396353"/>
            <a:ext cx="520700" cy="365125"/>
          </a:xfrm>
          <a:prstGeom prst="rect">
            <a:avLst/>
          </a:prstGeom>
        </p:spPr>
        <p:txBody>
          <a:bodyPr/>
          <a:lstStyle>
            <a:lvl1pPr>
              <a:defRPr>
                <a:solidFill>
                  <a:srgbClr val="0E395B"/>
                </a:solidFill>
              </a:defRPr>
            </a:lvl1pPr>
          </a:lstStyle>
          <a:p>
            <a:fld id="{7FC19511-0703-614D-812D-AA41385E66FE}" type="slidenum">
              <a:rPr lang="en-US" smtClean="0"/>
              <a:pPr/>
              <a:t>‹#›</a:t>
            </a:fld>
            <a:endParaRPr lang="en-US" dirty="0"/>
          </a:p>
        </p:txBody>
      </p:sp>
      <p:pic>
        <p:nvPicPr>
          <p:cNvPr id="5" name="Google Shape;19;p18">
            <a:extLst>
              <a:ext uri="{FF2B5EF4-FFF2-40B4-BE49-F238E27FC236}">
                <a16:creationId xmlns:a16="http://schemas.microsoft.com/office/drawing/2014/main" id="{9BE14679-E300-48C7-472E-C3F6632EE2BC}"/>
              </a:ext>
            </a:extLst>
          </p:cNvPr>
          <p:cNvPicPr preferRelativeResize="0"/>
          <p:nvPr userDrawn="1"/>
        </p:nvPicPr>
        <p:blipFill rotWithShape="1">
          <a:blip r:embed="rId3">
            <a:alphaModFix/>
          </a:blip>
          <a:srcRect/>
          <a:stretch/>
        </p:blipFill>
        <p:spPr>
          <a:xfrm>
            <a:off x="10896173" y="6271418"/>
            <a:ext cx="882147" cy="368012"/>
          </a:xfrm>
          <a:prstGeom prst="rect">
            <a:avLst/>
          </a:prstGeom>
          <a:noFill/>
          <a:ln>
            <a:noFill/>
          </a:ln>
        </p:spPr>
      </p:pic>
    </p:spTree>
    <p:extLst>
      <p:ext uri="{BB962C8B-B14F-4D97-AF65-F5344CB8AC3E}">
        <p14:creationId xmlns:p14="http://schemas.microsoft.com/office/powerpoint/2010/main" val="4252258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966920-B4F6-3B52-C1C0-D7DEBF4177D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EFF1A2-A6D3-954B-DD9F-CF2E5969EA54}"/>
              </a:ext>
            </a:extLst>
          </p:cNvPr>
          <p:cNvSpPr>
            <a:spLocks noGrp="1"/>
          </p:cNvSpPr>
          <p:nvPr>
            <p:ph type="title" hasCustomPrompt="1"/>
          </p:nvPr>
        </p:nvSpPr>
        <p:spPr>
          <a:xfrm>
            <a:off x="838200" y="1158240"/>
            <a:ext cx="10515600" cy="552768"/>
          </a:xfrm>
        </p:spPr>
        <p:txBody>
          <a:bodyPr/>
          <a:lstStyle/>
          <a:p>
            <a:r>
              <a:rPr lang="en-US" dirty="0"/>
              <a:t>ADD TITLE IN ALL CAPS</a:t>
            </a:r>
          </a:p>
        </p:txBody>
      </p:sp>
      <p:sp>
        <p:nvSpPr>
          <p:cNvPr id="3" name="Content Placeholder 2">
            <a:extLst>
              <a:ext uri="{FF2B5EF4-FFF2-40B4-BE49-F238E27FC236}">
                <a16:creationId xmlns:a16="http://schemas.microsoft.com/office/drawing/2014/main" id="{183DC9CA-BDEA-CACB-B30E-66799E7E7180}"/>
              </a:ext>
            </a:extLst>
          </p:cNvPr>
          <p:cNvSpPr>
            <a:spLocks noGrp="1"/>
          </p:cNvSpPr>
          <p:nvPr>
            <p:ph sz="half" idx="1"/>
          </p:nvPr>
        </p:nvSpPr>
        <p:spPr>
          <a:xfrm>
            <a:off x="838200" y="1879601"/>
            <a:ext cx="5181600" cy="4033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1FCCCE9-2D38-4D6F-C1BF-40C768FA5D9B}"/>
              </a:ext>
            </a:extLst>
          </p:cNvPr>
          <p:cNvSpPr>
            <a:spLocks noGrp="1"/>
          </p:cNvSpPr>
          <p:nvPr>
            <p:ph sz="half" idx="2"/>
          </p:nvPr>
        </p:nvSpPr>
        <p:spPr>
          <a:xfrm>
            <a:off x="6172200" y="1879601"/>
            <a:ext cx="5181600" cy="403351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5B3949E-A5EE-1EB7-B8D2-EBC6FEDD1F8C}"/>
              </a:ext>
            </a:extLst>
          </p:cNvPr>
          <p:cNvSpPr>
            <a:spLocks noGrp="1"/>
          </p:cNvSpPr>
          <p:nvPr>
            <p:ph type="sldNum" sz="quarter" idx="12"/>
          </p:nvPr>
        </p:nvSpPr>
        <p:spPr>
          <a:xfrm>
            <a:off x="5910580" y="6396353"/>
            <a:ext cx="530860" cy="365125"/>
          </a:xfrm>
          <a:prstGeom prst="rect">
            <a:avLst/>
          </a:prstGeom>
        </p:spPr>
        <p:txBody>
          <a:bodyPr/>
          <a:lstStyle>
            <a:lvl1pPr>
              <a:defRPr>
                <a:solidFill>
                  <a:srgbClr val="0E395B"/>
                </a:solidFill>
              </a:defRPr>
            </a:lvl1pPr>
          </a:lstStyle>
          <a:p>
            <a:fld id="{7FC19511-0703-614D-812D-AA41385E66FE}" type="slidenum">
              <a:rPr lang="en-US" smtClean="0"/>
              <a:pPr/>
              <a:t>‹#›</a:t>
            </a:fld>
            <a:endParaRPr lang="en-US" dirty="0"/>
          </a:p>
        </p:txBody>
      </p:sp>
      <p:pic>
        <p:nvPicPr>
          <p:cNvPr id="5" name="Google Shape;19;p18">
            <a:extLst>
              <a:ext uri="{FF2B5EF4-FFF2-40B4-BE49-F238E27FC236}">
                <a16:creationId xmlns:a16="http://schemas.microsoft.com/office/drawing/2014/main" id="{584C94FF-CD5D-B750-DFB4-700F38F779BD}"/>
              </a:ext>
            </a:extLst>
          </p:cNvPr>
          <p:cNvPicPr preferRelativeResize="0"/>
          <p:nvPr userDrawn="1"/>
        </p:nvPicPr>
        <p:blipFill rotWithShape="1">
          <a:blip r:embed="rId3">
            <a:alphaModFix/>
          </a:blip>
          <a:srcRect/>
          <a:stretch/>
        </p:blipFill>
        <p:spPr>
          <a:xfrm>
            <a:off x="10896173" y="6271418"/>
            <a:ext cx="882147" cy="368012"/>
          </a:xfrm>
          <a:prstGeom prst="rect">
            <a:avLst/>
          </a:prstGeom>
          <a:noFill/>
          <a:ln>
            <a:noFill/>
          </a:ln>
        </p:spPr>
      </p:pic>
    </p:spTree>
    <p:extLst>
      <p:ext uri="{BB962C8B-B14F-4D97-AF65-F5344CB8AC3E}">
        <p14:creationId xmlns:p14="http://schemas.microsoft.com/office/powerpoint/2010/main" val="137843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7EC087-12BD-9856-EEF0-A8E9A969FB02}"/>
              </a:ext>
            </a:extLst>
          </p:cNvPr>
          <p:cNvPicPr>
            <a:picLocks noChangeAspect="1"/>
          </p:cNvPicPr>
          <p:nvPr userDrawn="1"/>
        </p:nvPicPr>
        <p:blipFill>
          <a:blip r:embed="rId11"/>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9ACD78E5-657C-BB1F-3A9C-1BD1E2540FA6}"/>
              </a:ext>
            </a:extLst>
          </p:cNvPr>
          <p:cNvSpPr>
            <a:spLocks noGrp="1"/>
          </p:cNvSpPr>
          <p:nvPr>
            <p:ph type="title"/>
          </p:nvPr>
        </p:nvSpPr>
        <p:spPr>
          <a:xfrm>
            <a:off x="838200" y="1154429"/>
            <a:ext cx="10515600" cy="491808"/>
          </a:xfrm>
          <a:prstGeom prst="rect">
            <a:avLst/>
          </a:prstGeom>
        </p:spPr>
        <p:txBody>
          <a:bodyPr vert="horz" lIns="91440" tIns="45720" rIns="91440" bIns="45720" rtlCol="0" anchor="t">
            <a:noAutofit/>
          </a:bodyPr>
          <a:lstStyle/>
          <a:p>
            <a:r>
              <a:rPr lang="en-US" dirty="0"/>
              <a:t>TITLE IN ALL CAPS</a:t>
            </a:r>
          </a:p>
        </p:txBody>
      </p:sp>
      <p:sp>
        <p:nvSpPr>
          <p:cNvPr id="3" name="Text Placeholder 2">
            <a:extLst>
              <a:ext uri="{FF2B5EF4-FFF2-40B4-BE49-F238E27FC236}">
                <a16:creationId xmlns:a16="http://schemas.microsoft.com/office/drawing/2014/main" id="{B6E2CB3D-46B7-797A-54D4-033AABD64CAA}"/>
              </a:ext>
            </a:extLst>
          </p:cNvPr>
          <p:cNvSpPr>
            <a:spLocks noGrp="1"/>
          </p:cNvSpPr>
          <p:nvPr>
            <p:ph type="body" idx="1"/>
          </p:nvPr>
        </p:nvSpPr>
        <p:spPr>
          <a:xfrm>
            <a:off x="838200" y="1853884"/>
            <a:ext cx="10515600" cy="39373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Google Shape;18;p18">
            <a:extLst>
              <a:ext uri="{FF2B5EF4-FFF2-40B4-BE49-F238E27FC236}">
                <a16:creationId xmlns:a16="http://schemas.microsoft.com/office/drawing/2014/main" id="{6597560A-B220-C53B-4AAD-7E5F60587EF9}"/>
              </a:ext>
            </a:extLst>
          </p:cNvPr>
          <p:cNvSpPr txBox="1"/>
          <p:nvPr userDrawn="1"/>
        </p:nvSpPr>
        <p:spPr>
          <a:xfrm>
            <a:off x="5784851" y="6307065"/>
            <a:ext cx="521844"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200" b="1" i="0" u="none" strike="noStrike" cap="none">
                <a:solidFill>
                  <a:schemeClr val="lt1"/>
                </a:solidFill>
                <a:latin typeface="Arial"/>
                <a:ea typeface="Arial"/>
                <a:cs typeface="Arial"/>
                <a:sym typeface="Arial"/>
              </a:rPr>
              <a:t>‹#›</a:t>
            </a:fld>
            <a:endParaRPr sz="1200" b="1"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034205494"/>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50" r:id="rId4"/>
    <p:sldLayoutId id="2147483661" r:id="rId5"/>
    <p:sldLayoutId id="2147483662" r:id="rId6"/>
    <p:sldLayoutId id="2147483652" r:id="rId7"/>
    <p:sldLayoutId id="2147483660" r:id="rId8"/>
    <p:sldLayoutId id="2147483663" r:id="rId9"/>
  </p:sldLayoutIdLst>
  <p:txStyles>
    <p:titleStyle>
      <a:lvl1pPr marL="0" indent="0" algn="l" defTabSz="914400" rtl="0" eaLnBrk="1" latinLnBrk="0" hangingPunct="1">
        <a:lnSpc>
          <a:spcPct val="90000"/>
        </a:lnSpc>
        <a:spcBef>
          <a:spcPct val="0"/>
        </a:spcBef>
        <a:buNone/>
        <a:tabLst>
          <a:tab pos="1879600" algn="l"/>
        </a:tabLst>
        <a:defRPr sz="3200" b="1" i="0" kern="1200" spc="300">
          <a:solidFill>
            <a:srgbClr val="0E395B"/>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E395B"/>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E395B"/>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E395B"/>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E395B"/>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0E395B"/>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163DB-1796-C54B-5BD1-B7C35B3343AF}"/>
              </a:ext>
            </a:extLst>
          </p:cNvPr>
          <p:cNvSpPr>
            <a:spLocks noGrp="1"/>
          </p:cNvSpPr>
          <p:nvPr>
            <p:ph type="title"/>
          </p:nvPr>
        </p:nvSpPr>
        <p:spPr>
          <a:xfrm>
            <a:off x="838200" y="1307785"/>
            <a:ext cx="10515600" cy="546100"/>
          </a:xfrm>
        </p:spPr>
        <p:txBody>
          <a:bodyPr anchor="t"/>
          <a:lstStyle/>
          <a:p>
            <a:r>
              <a:rPr lang="en-US" dirty="0"/>
              <a:t>WE23 POWERPOINT TEMPLATE</a:t>
            </a:r>
          </a:p>
        </p:txBody>
      </p:sp>
      <p:sp>
        <p:nvSpPr>
          <p:cNvPr id="3" name="Content Placeholder 2">
            <a:extLst>
              <a:ext uri="{FF2B5EF4-FFF2-40B4-BE49-F238E27FC236}">
                <a16:creationId xmlns:a16="http://schemas.microsoft.com/office/drawing/2014/main" id="{9D6A94C7-D8F6-7A50-A350-AA7BD724BF76}"/>
              </a:ext>
            </a:extLst>
          </p:cNvPr>
          <p:cNvSpPr>
            <a:spLocks noGrp="1"/>
          </p:cNvSpPr>
          <p:nvPr>
            <p:ph idx="1"/>
          </p:nvPr>
        </p:nvSpPr>
        <p:spPr/>
        <p:txBody>
          <a:bodyPr/>
          <a:lstStyle/>
          <a:p>
            <a:pPr marL="342900" lvl="0" algn="l" rtl="0">
              <a:lnSpc>
                <a:spcPct val="90000"/>
              </a:lnSpc>
              <a:spcBef>
                <a:spcPts val="0"/>
              </a:spcBef>
              <a:spcAft>
                <a:spcPts val="0"/>
              </a:spcAft>
              <a:buSzPts val="2000"/>
              <a:buFont typeface="Arial" panose="020B0604020202020204" pitchFamily="34" charset="0"/>
              <a:buChar char="•"/>
            </a:pPr>
            <a:r>
              <a:rPr lang="en-US" dirty="0"/>
              <a:t>The following slides are intended to help you develop your PowerPoint for your</a:t>
            </a:r>
            <a:br>
              <a:rPr lang="en-US" dirty="0"/>
            </a:br>
            <a:r>
              <a:rPr lang="en-US" dirty="0"/>
              <a:t>WE23 conference session.</a:t>
            </a:r>
          </a:p>
          <a:p>
            <a:pPr marL="342900" lvl="0" algn="l" rtl="0">
              <a:lnSpc>
                <a:spcPct val="90000"/>
              </a:lnSpc>
              <a:spcBef>
                <a:spcPts val="1000"/>
              </a:spcBef>
              <a:spcAft>
                <a:spcPts val="0"/>
              </a:spcAft>
              <a:buSzPts val="2000"/>
              <a:buFont typeface="Arial" panose="020B0604020202020204" pitchFamily="34" charset="0"/>
              <a:buChar char="•"/>
            </a:pPr>
            <a:r>
              <a:rPr lang="en-US" dirty="0"/>
              <a:t>Slides 2-4 are examples of title slides. You only need to select one title slide.</a:t>
            </a:r>
          </a:p>
          <a:p>
            <a:pPr marL="342900" lvl="0" algn="l" rtl="0">
              <a:lnSpc>
                <a:spcPct val="90000"/>
              </a:lnSpc>
              <a:spcBef>
                <a:spcPts val="1000"/>
              </a:spcBef>
              <a:spcAft>
                <a:spcPts val="0"/>
              </a:spcAft>
              <a:buSzPts val="2000"/>
              <a:buFont typeface="Arial" panose="020B0604020202020204" pitchFamily="34" charset="0"/>
              <a:buChar char="•"/>
            </a:pPr>
            <a:r>
              <a:rPr lang="en-US" dirty="0"/>
              <a:t>Please use slides 5-10 for information about recording your session ahead of time. Once you’ve reviewed the information, delete these slides, and any extra template slides you didn’t use before recording and for the in-person live conference.</a:t>
            </a:r>
          </a:p>
          <a:p>
            <a:pPr marL="342900" lvl="0" algn="l" rtl="0">
              <a:lnSpc>
                <a:spcPct val="90000"/>
              </a:lnSpc>
              <a:spcBef>
                <a:spcPts val="1000"/>
              </a:spcBef>
              <a:spcAft>
                <a:spcPts val="0"/>
              </a:spcAft>
              <a:buSzPts val="2000"/>
              <a:buFont typeface="Arial" panose="020B0604020202020204" pitchFamily="34" charset="0"/>
              <a:buChar char="•"/>
            </a:pPr>
            <a:r>
              <a:rPr lang="en-US" dirty="0"/>
              <a:t>Please include your session learning outcomes at the beginning of the PowerPoint after your title slide. </a:t>
            </a:r>
          </a:p>
          <a:p>
            <a:pPr marL="342900" lvl="0" algn="l" rtl="0">
              <a:lnSpc>
                <a:spcPct val="90000"/>
              </a:lnSpc>
              <a:spcBef>
                <a:spcPts val="1000"/>
              </a:spcBef>
              <a:spcAft>
                <a:spcPts val="0"/>
              </a:spcAft>
              <a:buSzPts val="2000"/>
              <a:buFont typeface="Arial" panose="020B0604020202020204" pitchFamily="34" charset="0"/>
              <a:buChar char="•"/>
            </a:pPr>
            <a:r>
              <a:rPr lang="en-US" dirty="0"/>
              <a:t>Every presentation should include the QR code slide at the end of this template so viewers can leave feedback about your session at the end of it.</a:t>
            </a:r>
          </a:p>
        </p:txBody>
      </p:sp>
    </p:spTree>
    <p:extLst>
      <p:ext uri="{BB962C8B-B14F-4D97-AF65-F5344CB8AC3E}">
        <p14:creationId xmlns:p14="http://schemas.microsoft.com/office/powerpoint/2010/main" val="3670903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DA3DAF-E312-AB57-B404-7D426859EA54}"/>
              </a:ext>
            </a:extLst>
          </p:cNvPr>
          <p:cNvSpPr>
            <a:spLocks noGrp="1"/>
          </p:cNvSpPr>
          <p:nvPr>
            <p:ph type="title"/>
          </p:nvPr>
        </p:nvSpPr>
        <p:spPr>
          <a:xfrm>
            <a:off x="838200" y="1216836"/>
            <a:ext cx="10515600" cy="546100"/>
          </a:xfrm>
        </p:spPr>
        <p:txBody>
          <a:bodyPr anchor="t"/>
          <a:lstStyle/>
          <a:p>
            <a:r>
              <a:rPr lang="en-US" dirty="0"/>
              <a:t>WE WANT TO HEAR FROM YOU!</a:t>
            </a:r>
          </a:p>
        </p:txBody>
      </p:sp>
      <p:pic>
        <p:nvPicPr>
          <p:cNvPr id="2" name="Picture 1" descr="Qr code to include at the end of speaker sessions">
            <a:extLst>
              <a:ext uri="{FF2B5EF4-FFF2-40B4-BE49-F238E27FC236}">
                <a16:creationId xmlns:a16="http://schemas.microsoft.com/office/drawing/2014/main" id="{A72A19CF-2E5E-7A59-62D2-FCF8D42B57CF}"/>
              </a:ext>
            </a:extLst>
          </p:cNvPr>
          <p:cNvPicPr>
            <a:picLocks noChangeAspect="1"/>
          </p:cNvPicPr>
          <p:nvPr/>
        </p:nvPicPr>
        <p:blipFill>
          <a:blip r:embed="rId2"/>
          <a:stretch>
            <a:fillRect/>
          </a:stretch>
        </p:blipFill>
        <p:spPr>
          <a:xfrm>
            <a:off x="838200" y="1977149"/>
            <a:ext cx="2849712" cy="3694176"/>
          </a:xfrm>
          <a:prstGeom prst="rect">
            <a:avLst/>
          </a:prstGeom>
        </p:spPr>
      </p:pic>
      <p:sp>
        <p:nvSpPr>
          <p:cNvPr id="5" name="Content Placeholder 4">
            <a:extLst>
              <a:ext uri="{FF2B5EF4-FFF2-40B4-BE49-F238E27FC236}">
                <a16:creationId xmlns:a16="http://schemas.microsoft.com/office/drawing/2014/main" id="{97770D73-2324-B63A-9B96-B30545A33F3D}"/>
              </a:ext>
            </a:extLst>
          </p:cNvPr>
          <p:cNvSpPr>
            <a:spLocks noGrp="1"/>
          </p:cNvSpPr>
          <p:nvPr>
            <p:ph idx="1"/>
          </p:nvPr>
        </p:nvSpPr>
        <p:spPr>
          <a:xfrm>
            <a:off x="4118850" y="2980625"/>
            <a:ext cx="7439345" cy="843612"/>
          </a:xfrm>
        </p:spPr>
        <p:txBody>
          <a:bodyPr>
            <a:normAutofit/>
          </a:bodyPr>
          <a:lstStyle/>
          <a:p>
            <a:pPr marL="0" marR="0" lvl="0" indent="0" algn="l" rtl="0">
              <a:lnSpc>
                <a:spcPct val="109375"/>
              </a:lnSpc>
              <a:spcBef>
                <a:spcPts val="0"/>
              </a:spcBef>
              <a:spcAft>
                <a:spcPts val="0"/>
              </a:spcAft>
              <a:buClr>
                <a:srgbClr val="9C2380"/>
              </a:buClr>
              <a:buSzPts val="3200"/>
              <a:buFont typeface="Arial"/>
              <a:buNone/>
            </a:pPr>
            <a:r>
              <a:rPr lang="en-US" b="1" dirty="0">
                <a:sym typeface="Arial"/>
              </a:rPr>
              <a:t>Take the survey to leave feedback on my WE23 virtual session. Scan the QR code with your phone camera.</a:t>
            </a:r>
          </a:p>
          <a:p>
            <a:endParaRPr lang="en-US" dirty="0"/>
          </a:p>
        </p:txBody>
      </p:sp>
    </p:spTree>
    <p:extLst>
      <p:ext uri="{BB962C8B-B14F-4D97-AF65-F5344CB8AC3E}">
        <p14:creationId xmlns:p14="http://schemas.microsoft.com/office/powerpoint/2010/main" val="2744494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A5932-7D6F-4BAA-E2EA-DD248F01EF69}"/>
              </a:ext>
            </a:extLst>
          </p:cNvPr>
          <p:cNvSpPr>
            <a:spLocks noGrp="1"/>
          </p:cNvSpPr>
          <p:nvPr>
            <p:ph type="ctrTitle"/>
          </p:nvPr>
        </p:nvSpPr>
        <p:spPr>
          <a:xfrm>
            <a:off x="406467" y="2500567"/>
            <a:ext cx="4628112" cy="1985962"/>
          </a:xfrm>
        </p:spPr>
        <p:txBody>
          <a:bodyPr/>
          <a:lstStyle/>
          <a:p>
            <a:r>
              <a:rPr kumimoji="0" lang="en-US" sz="4000" b="1" i="0" u="none" strike="noStrike" kern="1200" cap="none" spc="3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WE23 </a:t>
            </a:r>
            <a:br>
              <a:rPr kumimoji="0" lang="en-US" sz="4000" b="1" i="0" u="none" strike="noStrike" kern="1200" cap="none" spc="3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4000" b="1" i="0" u="none" strike="noStrike" kern="1200" cap="none" spc="3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EXAMPLE</a:t>
            </a:r>
            <a:br>
              <a:rPr kumimoji="0" lang="en-US" sz="4000" b="1" i="0" u="none" strike="noStrike" kern="1200" cap="none" spc="3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4000" b="1" i="0" u="none" strike="noStrike" kern="1200" cap="none" spc="3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PRESENTATION </a:t>
            </a: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By: Tori Grove &amp; Dee </a:t>
            </a:r>
            <a:r>
              <a:rPr kumimoji="0" lang="en-US" sz="1800" b="1"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Mannella</a:t>
            </a:r>
            <a:endParaRPr lang="en-US" dirty="0"/>
          </a:p>
        </p:txBody>
      </p:sp>
    </p:spTree>
    <p:extLst>
      <p:ext uri="{BB962C8B-B14F-4D97-AF65-F5344CB8AC3E}">
        <p14:creationId xmlns:p14="http://schemas.microsoft.com/office/powerpoint/2010/main" val="234112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3F0F0-A409-C828-FB4C-83445585FDA7}"/>
              </a:ext>
            </a:extLst>
          </p:cNvPr>
          <p:cNvSpPr>
            <a:spLocks noGrp="1"/>
          </p:cNvSpPr>
          <p:nvPr>
            <p:ph type="ctrTitle"/>
          </p:nvPr>
        </p:nvSpPr>
        <p:spPr>
          <a:xfrm>
            <a:off x="404344" y="2507938"/>
            <a:ext cx="4496429" cy="1985962"/>
          </a:xfrm>
        </p:spPr>
        <p:txBody>
          <a:bodyPr anchor="t"/>
          <a:lstStyle/>
          <a:p>
            <a:r>
              <a:rPr kumimoji="0" lang="en-US" sz="4000" b="1" i="0" u="none" strike="noStrike" kern="1200" cap="none" spc="3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WE23 </a:t>
            </a:r>
            <a:br>
              <a:rPr kumimoji="0" lang="en-US" sz="4000" b="1" i="0" u="none" strike="noStrike" kern="1200" cap="none" spc="3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4000" b="1" i="0" u="none" strike="noStrike" kern="1200" cap="none" spc="3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EXAMPLE</a:t>
            </a:r>
            <a:br>
              <a:rPr kumimoji="0" lang="en-US" sz="4000" b="1" i="0" u="none" strike="noStrike" kern="1200" cap="none" spc="3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4000" b="1" i="0" u="none" strike="noStrike" kern="1200" cap="none" spc="3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PRESENTATION (ALT2) </a:t>
            </a:r>
            <a:br>
              <a:rPr kumimoji="0" lang="en-US" sz="4000" b="1" i="0" u="none" strike="noStrike" kern="1200" cap="none" spc="3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By: Tori Grove &amp; Dee </a:t>
            </a:r>
            <a:r>
              <a:rPr kumimoji="0" lang="en-US" sz="1800" b="1"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Mannella</a:t>
            </a:r>
            <a:endParaRPr lang="en-US" dirty="0"/>
          </a:p>
        </p:txBody>
      </p:sp>
    </p:spTree>
    <p:extLst>
      <p:ext uri="{BB962C8B-B14F-4D97-AF65-F5344CB8AC3E}">
        <p14:creationId xmlns:p14="http://schemas.microsoft.com/office/powerpoint/2010/main" val="1237978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60F8A1A-26FB-5A14-7D39-D470FABAA598}"/>
              </a:ext>
            </a:extLst>
          </p:cNvPr>
          <p:cNvSpPr>
            <a:spLocks noGrp="1"/>
          </p:cNvSpPr>
          <p:nvPr>
            <p:ph type="ctrTitle"/>
          </p:nvPr>
        </p:nvSpPr>
        <p:spPr>
          <a:xfrm>
            <a:off x="404344" y="2507938"/>
            <a:ext cx="4496429" cy="1985962"/>
          </a:xfrm>
        </p:spPr>
        <p:txBody>
          <a:bodyPr anchor="t"/>
          <a:lstStyle/>
          <a:p>
            <a:r>
              <a:rPr kumimoji="0" lang="en-US" sz="4000" b="1" i="0" u="none" strike="noStrike" kern="1200" cap="none" spc="3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WE23 </a:t>
            </a:r>
            <a:br>
              <a:rPr kumimoji="0" lang="en-US" sz="4000" b="1" i="0" u="none" strike="noStrike" kern="1200" cap="none" spc="3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4000" b="1" i="0" u="none" strike="noStrike" kern="1200" cap="none" spc="3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EXAMPLE</a:t>
            </a:r>
            <a:br>
              <a:rPr kumimoji="0" lang="en-US" sz="4000" b="1" i="0" u="none" strike="noStrike" kern="1200" cap="none" spc="3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4000" b="1" i="0" u="none" strike="noStrike" kern="1200" cap="none" spc="3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PRESENTATION</a:t>
            </a:r>
            <a:br>
              <a:rPr kumimoji="0" lang="en-US" sz="4000" b="1" i="0" u="none" strike="noStrike" kern="1200" cap="none" spc="3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4000" b="1" i="0" u="none" strike="noStrike" kern="1200" cap="none" spc="3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(ALT3)</a:t>
            </a:r>
            <a:br>
              <a:rPr kumimoji="0" lang="en-US" sz="4000" b="1" i="0" u="none" strike="noStrike" kern="1200" cap="none" spc="3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4000" b="1" i="0" u="none" strike="noStrike" kern="1200" cap="none" spc="3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8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By: Tori Grove &amp; Dee </a:t>
            </a:r>
            <a:r>
              <a:rPr kumimoji="0" lang="en-US" sz="1800" b="1"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Mannella</a:t>
            </a:r>
            <a:endParaRPr lang="en-US" dirty="0"/>
          </a:p>
        </p:txBody>
      </p:sp>
    </p:spTree>
    <p:extLst>
      <p:ext uri="{BB962C8B-B14F-4D97-AF65-F5344CB8AC3E}">
        <p14:creationId xmlns:p14="http://schemas.microsoft.com/office/powerpoint/2010/main" val="2026774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DA3DAF-E312-AB57-B404-7D426859EA54}"/>
              </a:ext>
            </a:extLst>
          </p:cNvPr>
          <p:cNvSpPr>
            <a:spLocks noGrp="1"/>
          </p:cNvSpPr>
          <p:nvPr>
            <p:ph type="title"/>
          </p:nvPr>
        </p:nvSpPr>
        <p:spPr/>
        <p:txBody>
          <a:bodyPr anchor="t"/>
          <a:lstStyle/>
          <a:p>
            <a:r>
              <a:rPr lang="en-US" dirty="0"/>
              <a:t>LEARNING OUTCOMES</a:t>
            </a:r>
          </a:p>
        </p:txBody>
      </p:sp>
      <p:sp>
        <p:nvSpPr>
          <p:cNvPr id="5" name="Content Placeholder 4">
            <a:extLst>
              <a:ext uri="{FF2B5EF4-FFF2-40B4-BE49-F238E27FC236}">
                <a16:creationId xmlns:a16="http://schemas.microsoft.com/office/drawing/2014/main" id="{97770D73-2324-B63A-9B96-B30545A33F3D}"/>
              </a:ext>
            </a:extLst>
          </p:cNvPr>
          <p:cNvSpPr>
            <a:spLocks noGrp="1"/>
          </p:cNvSpPr>
          <p:nvPr>
            <p:ph idx="1"/>
          </p:nvPr>
        </p:nvSpPr>
        <p:spPr/>
        <p:txBody>
          <a:bodyPr/>
          <a:lstStyle/>
          <a:p>
            <a:pPr marL="0" indent="0">
              <a:spcBef>
                <a:spcPts val="0"/>
              </a:spcBef>
              <a:buSzPts val="2000"/>
              <a:buNone/>
            </a:pPr>
            <a:r>
              <a:rPr lang="en-US" sz="2400" b="1" dirty="0"/>
              <a:t>AFTER ATTENDING, YOU SHOULD BE ABLE TO:</a:t>
            </a:r>
            <a:endParaRPr lang="en-US" sz="2400" dirty="0"/>
          </a:p>
          <a:p>
            <a:pPr>
              <a:buSzPts val="2000"/>
            </a:pPr>
            <a:r>
              <a:rPr lang="en-US" dirty="0"/>
              <a:t>View Sample Slides</a:t>
            </a:r>
          </a:p>
          <a:p>
            <a:pPr>
              <a:buSzPts val="2000"/>
            </a:pPr>
            <a:r>
              <a:rPr lang="en-US" dirty="0"/>
              <a:t>Locate important speaker resources on the WE23 homepage</a:t>
            </a:r>
          </a:p>
          <a:p>
            <a:pPr>
              <a:buSzPts val="2000"/>
            </a:pPr>
            <a:r>
              <a:rPr lang="en-US" dirty="0"/>
              <a:t>Use this learning outcomes slide for your own presentation</a:t>
            </a:r>
          </a:p>
          <a:p>
            <a:endParaRPr lang="en-US" dirty="0"/>
          </a:p>
        </p:txBody>
      </p:sp>
    </p:spTree>
    <p:extLst>
      <p:ext uri="{BB962C8B-B14F-4D97-AF65-F5344CB8AC3E}">
        <p14:creationId xmlns:p14="http://schemas.microsoft.com/office/powerpoint/2010/main" val="1471212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3F0F0-A409-C828-FB4C-83445585FDA7}"/>
              </a:ext>
            </a:extLst>
          </p:cNvPr>
          <p:cNvSpPr>
            <a:spLocks noGrp="1"/>
          </p:cNvSpPr>
          <p:nvPr>
            <p:ph type="ctrTitle"/>
          </p:nvPr>
        </p:nvSpPr>
        <p:spPr>
          <a:xfrm>
            <a:off x="404344" y="2357438"/>
            <a:ext cx="4701911" cy="1985962"/>
          </a:xfrm>
        </p:spPr>
        <p:txBody>
          <a:bodyPr anchor="t"/>
          <a:lstStyle/>
          <a:p>
            <a:r>
              <a:rPr kumimoji="0" lang="en-US" sz="4000" b="1" i="0" u="none" strike="noStrike" kern="1200" cap="none" spc="30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IMPORTANT THINGS TO REMEMBER</a:t>
            </a:r>
            <a:endParaRPr lang="en-US" dirty="0"/>
          </a:p>
        </p:txBody>
      </p:sp>
    </p:spTree>
    <p:extLst>
      <p:ext uri="{BB962C8B-B14F-4D97-AF65-F5344CB8AC3E}">
        <p14:creationId xmlns:p14="http://schemas.microsoft.com/office/powerpoint/2010/main" val="3196601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F823805-3513-7504-0666-6E41AE967BE4}"/>
              </a:ext>
            </a:extLst>
          </p:cNvPr>
          <p:cNvSpPr>
            <a:spLocks noGrp="1"/>
          </p:cNvSpPr>
          <p:nvPr>
            <p:ph type="title"/>
          </p:nvPr>
        </p:nvSpPr>
        <p:spPr>
          <a:xfrm>
            <a:off x="821646" y="1322708"/>
            <a:ext cx="10515600" cy="546100"/>
          </a:xfrm>
        </p:spPr>
        <p:txBody>
          <a:bodyPr/>
          <a:lstStyle/>
          <a:p>
            <a:r>
              <a:rPr lang="en-US" dirty="0"/>
              <a:t>USE YOUR RESOURCES</a:t>
            </a:r>
          </a:p>
        </p:txBody>
      </p:sp>
      <p:sp>
        <p:nvSpPr>
          <p:cNvPr id="3" name="Content Placeholder 2">
            <a:extLst>
              <a:ext uri="{FF2B5EF4-FFF2-40B4-BE49-F238E27FC236}">
                <a16:creationId xmlns:a16="http://schemas.microsoft.com/office/drawing/2014/main" id="{E05C1C58-8FA6-5D33-D0BC-BC43C950D6D2}"/>
              </a:ext>
            </a:extLst>
          </p:cNvPr>
          <p:cNvSpPr>
            <a:spLocks noGrp="1"/>
          </p:cNvSpPr>
          <p:nvPr>
            <p:ph idx="4294967295"/>
          </p:nvPr>
        </p:nvSpPr>
        <p:spPr>
          <a:xfrm>
            <a:off x="821646" y="1966987"/>
            <a:ext cx="4401620" cy="3731895"/>
          </a:xfrm>
        </p:spPr>
        <p:txBody>
          <a:bodyPr/>
          <a:lstStyle/>
          <a:p>
            <a:pPr marL="0" indent="0">
              <a:buNone/>
            </a:pPr>
            <a:r>
              <a:rPr lang="en-US" dirty="0"/>
              <a:t>Please be sure to use the speaker resources provided to you under the  Resources section on the WE23 Homepage: </a:t>
            </a:r>
            <a:r>
              <a:rPr lang="en-US" b="1" dirty="0"/>
              <a:t>we23.swe.org</a:t>
            </a:r>
          </a:p>
          <a:p>
            <a:pPr marL="0" marR="0" lvl="0" indent="0" rtl="0">
              <a:lnSpc>
                <a:spcPct val="90000"/>
              </a:lnSpc>
              <a:spcBef>
                <a:spcPts val="0"/>
              </a:spcBef>
              <a:spcAft>
                <a:spcPts val="0"/>
              </a:spcAft>
              <a:buClr>
                <a:srgbClr val="FAAC18"/>
              </a:buClr>
              <a:buSzPts val="2000"/>
              <a:buFont typeface="NTR"/>
              <a:buNone/>
            </a:pPr>
            <a:endParaRPr lang="en-US" sz="2000" dirty="0">
              <a:sym typeface="Arial"/>
            </a:endParaRPr>
          </a:p>
          <a:p>
            <a:pPr marL="0" marR="0" lvl="0" indent="0" rtl="0">
              <a:lnSpc>
                <a:spcPct val="90000"/>
              </a:lnSpc>
              <a:spcBef>
                <a:spcPts val="0"/>
              </a:spcBef>
              <a:spcAft>
                <a:spcPts val="0"/>
              </a:spcAft>
              <a:buClr>
                <a:srgbClr val="FAAC18"/>
              </a:buClr>
              <a:buSzPts val="2000"/>
              <a:buFont typeface="NTR"/>
              <a:buNone/>
            </a:pPr>
            <a:r>
              <a:rPr lang="en-US" sz="1800" b="1" spc="300" dirty="0">
                <a:sym typeface="Arial"/>
              </a:rPr>
              <a:t>FIND INFORMATION ON:</a:t>
            </a:r>
            <a:endParaRPr lang="en-US" sz="1800" b="1" spc="300" dirty="0"/>
          </a:p>
          <a:p>
            <a:pPr marR="0" lvl="0" algn="l" rtl="0">
              <a:lnSpc>
                <a:spcPct val="90000"/>
              </a:lnSpc>
              <a:spcBef>
                <a:spcPts val="1000"/>
              </a:spcBef>
              <a:spcAft>
                <a:spcPts val="0"/>
              </a:spcAft>
              <a:buClr>
                <a:srgbClr val="0E395B"/>
              </a:buClr>
              <a:buSzPts val="2000"/>
            </a:pPr>
            <a:r>
              <a:rPr lang="en-US" sz="1800" dirty="0">
                <a:sym typeface="Arial"/>
              </a:rPr>
              <a:t>Time Limits</a:t>
            </a:r>
            <a:endParaRPr lang="en-US" sz="1800" dirty="0"/>
          </a:p>
          <a:p>
            <a:pPr marR="0" lvl="0" algn="l" rtl="0">
              <a:lnSpc>
                <a:spcPct val="90000"/>
              </a:lnSpc>
              <a:spcBef>
                <a:spcPts val="1000"/>
              </a:spcBef>
              <a:spcAft>
                <a:spcPts val="0"/>
              </a:spcAft>
              <a:buClr>
                <a:srgbClr val="0E395B"/>
              </a:buClr>
              <a:buSzPts val="2000"/>
            </a:pPr>
            <a:r>
              <a:rPr lang="en-US" sz="1800" dirty="0">
                <a:sym typeface="Arial"/>
              </a:rPr>
              <a:t>Best Practices for Accessible Presentations</a:t>
            </a:r>
            <a:endParaRPr lang="en-US" sz="1800" dirty="0"/>
          </a:p>
          <a:p>
            <a:pPr marR="0" lvl="0" algn="l" rtl="0">
              <a:lnSpc>
                <a:spcPct val="90000"/>
              </a:lnSpc>
              <a:spcBef>
                <a:spcPts val="1000"/>
              </a:spcBef>
              <a:spcAft>
                <a:spcPts val="0"/>
              </a:spcAft>
              <a:buClr>
                <a:srgbClr val="0E395B"/>
              </a:buClr>
              <a:buSzPts val="2000"/>
            </a:pPr>
            <a:r>
              <a:rPr lang="en-US" sz="1800" dirty="0">
                <a:sym typeface="Arial"/>
              </a:rPr>
              <a:t>Download the </a:t>
            </a:r>
            <a:r>
              <a:rPr lang="en-US" sz="1800" dirty="0"/>
              <a:t>In-Person &amp;</a:t>
            </a:r>
            <a:br>
              <a:rPr lang="en-US" sz="1800" dirty="0"/>
            </a:br>
            <a:r>
              <a:rPr lang="en-US" sz="1800" dirty="0"/>
              <a:t>On-Demand</a:t>
            </a:r>
            <a:r>
              <a:rPr lang="en-US" sz="1800" dirty="0">
                <a:sym typeface="Arial"/>
              </a:rPr>
              <a:t> Speaker Toolkit</a:t>
            </a:r>
            <a:endParaRPr lang="en-US" sz="1800" dirty="0"/>
          </a:p>
          <a:p>
            <a:pPr marL="0" indent="0">
              <a:buNone/>
            </a:pPr>
            <a:endParaRPr lang="en-US" dirty="0"/>
          </a:p>
        </p:txBody>
      </p:sp>
      <p:pic>
        <p:nvPicPr>
          <p:cNvPr id="4" name="Google Shape;239;p13">
            <a:extLst>
              <a:ext uri="{FF2B5EF4-FFF2-40B4-BE49-F238E27FC236}">
                <a16:creationId xmlns:a16="http://schemas.microsoft.com/office/drawing/2014/main" id="{5E96F6C4-503D-BAC7-2644-066F3DE56031}"/>
              </a:ex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a:off x="5223266" y="2038109"/>
            <a:ext cx="6298584" cy="3589650"/>
          </a:xfrm>
          <a:prstGeom prst="rect">
            <a:avLst/>
          </a:prstGeom>
          <a:noFill/>
          <a:ln>
            <a:noFill/>
          </a:ln>
        </p:spPr>
      </p:pic>
    </p:spTree>
    <p:extLst>
      <p:ext uri="{BB962C8B-B14F-4D97-AF65-F5344CB8AC3E}">
        <p14:creationId xmlns:p14="http://schemas.microsoft.com/office/powerpoint/2010/main" val="2262291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3125-5DA7-9E81-FF8F-70C946EAB8D6}"/>
              </a:ext>
            </a:extLst>
          </p:cNvPr>
          <p:cNvSpPr>
            <a:spLocks noGrp="1"/>
          </p:cNvSpPr>
          <p:nvPr>
            <p:ph type="title"/>
          </p:nvPr>
        </p:nvSpPr>
        <p:spPr>
          <a:xfrm>
            <a:off x="838200" y="1307785"/>
            <a:ext cx="10515600" cy="546100"/>
          </a:xfrm>
        </p:spPr>
        <p:txBody>
          <a:bodyPr anchor="t"/>
          <a:lstStyle/>
          <a:p>
            <a:r>
              <a:rPr lang="en-US" dirty="0"/>
              <a:t>SUMMARY &amp; ACTION ITEMS</a:t>
            </a:r>
          </a:p>
        </p:txBody>
      </p:sp>
      <p:sp>
        <p:nvSpPr>
          <p:cNvPr id="3" name="Content Placeholder 2">
            <a:extLst>
              <a:ext uri="{FF2B5EF4-FFF2-40B4-BE49-F238E27FC236}">
                <a16:creationId xmlns:a16="http://schemas.microsoft.com/office/drawing/2014/main" id="{2E7D9086-C501-CC27-CFF1-F23D0D6DACC5}"/>
              </a:ext>
            </a:extLst>
          </p:cNvPr>
          <p:cNvSpPr>
            <a:spLocks noGrp="1"/>
          </p:cNvSpPr>
          <p:nvPr>
            <p:ph idx="1"/>
          </p:nvPr>
        </p:nvSpPr>
        <p:spPr/>
        <p:txBody>
          <a:bodyPr/>
          <a:lstStyle/>
          <a:p>
            <a:pPr marL="0" indent="0">
              <a:buNone/>
            </a:pPr>
            <a:r>
              <a:rPr lang="en-US" dirty="0"/>
              <a:t>After presenting your content, provide a summary of what you presented and </a:t>
            </a:r>
            <a:r>
              <a:rPr lang="en-US" b="1" dirty="0"/>
              <a:t>ACTION ITEMS </a:t>
            </a:r>
            <a:r>
              <a:rPr lang="en-US" dirty="0"/>
              <a:t>that they should now be able to do as a result of participating.</a:t>
            </a:r>
          </a:p>
          <a:p>
            <a:pPr marL="0" indent="0">
              <a:buNone/>
            </a:pPr>
            <a:endParaRPr lang="en-US" dirty="0"/>
          </a:p>
          <a:p>
            <a:pPr marL="0" marR="0" lvl="0" indent="0" algn="l" rtl="0">
              <a:spcBef>
                <a:spcPts val="0"/>
              </a:spcBef>
              <a:spcAft>
                <a:spcPts val="0"/>
              </a:spcAft>
              <a:buNone/>
            </a:pPr>
            <a:r>
              <a:rPr lang="en-US" sz="2000" b="1" dirty="0"/>
              <a:t>Refer to your learning outcomes used at the beginning of your presentation.</a:t>
            </a:r>
            <a:endParaRPr lang="en-US" sz="2000" dirty="0"/>
          </a:p>
          <a:p>
            <a:pPr marL="0" marR="0" lvl="0" indent="0" algn="l" rtl="0">
              <a:spcBef>
                <a:spcPts val="0"/>
              </a:spcBef>
              <a:spcAft>
                <a:spcPts val="0"/>
              </a:spcAft>
              <a:buNone/>
            </a:pPr>
            <a:r>
              <a:rPr lang="en-US" sz="2000" dirty="0"/>
              <a:t>Example </a:t>
            </a:r>
          </a:p>
          <a:p>
            <a:pPr marL="0" marR="0" lvl="0" indent="0" algn="l" rtl="0">
              <a:spcBef>
                <a:spcPts val="0"/>
              </a:spcBef>
              <a:spcAft>
                <a:spcPts val="0"/>
              </a:spcAft>
              <a:buNone/>
            </a:pPr>
            <a:endParaRPr lang="en-US" b="1" dirty="0">
              <a:latin typeface="Calibri"/>
              <a:ea typeface="Calibri"/>
              <a:cs typeface="Calibri"/>
              <a:sym typeface="Calibri"/>
            </a:endParaRPr>
          </a:p>
          <a:p>
            <a:pPr marL="0" marR="0" lvl="0" indent="0" algn="l" rtl="0">
              <a:spcBef>
                <a:spcPts val="0"/>
              </a:spcBef>
              <a:spcAft>
                <a:spcPts val="0"/>
              </a:spcAft>
              <a:buNone/>
            </a:pPr>
            <a:r>
              <a:rPr lang="en-US" sz="2000" b="1" dirty="0">
                <a:latin typeface="Calibri"/>
                <a:ea typeface="Calibri"/>
                <a:cs typeface="Calibri"/>
                <a:sym typeface="Calibri"/>
              </a:rPr>
              <a:t>After participating in this presentation, you should now be able to:</a:t>
            </a:r>
            <a:endParaRPr lang="en-US" dirty="0"/>
          </a:p>
          <a:p>
            <a:pPr marR="0" lvl="0" algn="l" rtl="0">
              <a:spcBef>
                <a:spcPts val="0"/>
              </a:spcBef>
              <a:spcAft>
                <a:spcPts val="0"/>
              </a:spcAft>
              <a:buClr>
                <a:srgbClr val="0E395B"/>
              </a:buClr>
            </a:pPr>
            <a:endParaRPr lang="en-US" sz="1800" dirty="0">
              <a:latin typeface="Calibri"/>
              <a:ea typeface="Calibri"/>
              <a:cs typeface="Calibri"/>
              <a:sym typeface="Calibri"/>
            </a:endParaRPr>
          </a:p>
          <a:p>
            <a:pPr>
              <a:spcBef>
                <a:spcPts val="0"/>
              </a:spcBef>
              <a:buClr>
                <a:srgbClr val="0E395B"/>
              </a:buClr>
              <a:buSzPct val="100000"/>
            </a:pPr>
            <a:r>
              <a:rPr lang="en-US" sz="2000" dirty="0">
                <a:latin typeface="Calibri"/>
                <a:ea typeface="Calibri"/>
                <a:cs typeface="Calibri"/>
                <a:sym typeface="Calibri"/>
              </a:rPr>
              <a:t>Demonstrate SWE’s suggested presentation outline format.</a:t>
            </a:r>
            <a:endParaRPr lang="en-US" dirty="0"/>
          </a:p>
          <a:p>
            <a:pPr>
              <a:spcBef>
                <a:spcPts val="0"/>
              </a:spcBef>
              <a:buClr>
                <a:srgbClr val="0E395B"/>
              </a:buClr>
              <a:buSzPct val="100000"/>
            </a:pPr>
            <a:r>
              <a:rPr lang="en-US" sz="2000" dirty="0">
                <a:latin typeface="Calibri"/>
                <a:ea typeface="Calibri"/>
                <a:cs typeface="Calibri"/>
                <a:sym typeface="Calibri"/>
              </a:rPr>
              <a:t>Describe how to write learning outcomes which are measurable.</a:t>
            </a:r>
            <a:endParaRPr lang="en-US" dirty="0"/>
          </a:p>
          <a:p>
            <a:pPr>
              <a:spcBef>
                <a:spcPts val="0"/>
              </a:spcBef>
              <a:buClr>
                <a:srgbClr val="0E395B"/>
              </a:buClr>
              <a:buSzPct val="100000"/>
            </a:pPr>
            <a:r>
              <a:rPr lang="en-US" sz="2000" dirty="0">
                <a:latin typeface="Calibri"/>
                <a:ea typeface="Calibri"/>
                <a:cs typeface="Calibri"/>
                <a:sym typeface="Calibri"/>
              </a:rPr>
              <a:t>Identify PowerPoint Best Practices</a:t>
            </a:r>
            <a:endParaRPr lang="en-US" dirty="0"/>
          </a:p>
          <a:p>
            <a:pPr marL="0" indent="0">
              <a:buNone/>
            </a:pPr>
            <a:endParaRPr lang="en-US" dirty="0"/>
          </a:p>
          <a:p>
            <a:endParaRPr lang="en-US" dirty="0"/>
          </a:p>
        </p:txBody>
      </p:sp>
    </p:spTree>
    <p:extLst>
      <p:ext uri="{BB962C8B-B14F-4D97-AF65-F5344CB8AC3E}">
        <p14:creationId xmlns:p14="http://schemas.microsoft.com/office/powerpoint/2010/main" val="1221583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094496-2DAF-6366-64FD-84FCABD3F78C}"/>
              </a:ext>
            </a:extLst>
          </p:cNvPr>
          <p:cNvSpPr>
            <a:spLocks noGrp="1"/>
          </p:cNvSpPr>
          <p:nvPr>
            <p:ph type="ctrTitle"/>
          </p:nvPr>
        </p:nvSpPr>
        <p:spPr>
          <a:xfrm>
            <a:off x="496813" y="2357438"/>
            <a:ext cx="4064000" cy="1985962"/>
          </a:xfrm>
        </p:spPr>
        <p:txBody>
          <a:bodyPr/>
          <a:lstStyle/>
          <a:p>
            <a:r>
              <a:rPr lang="en-US" dirty="0"/>
              <a:t>DON’T FORGET </a:t>
            </a:r>
            <a:br>
              <a:rPr lang="en-US" dirty="0"/>
            </a:br>
            <a:r>
              <a:rPr lang="en-US" dirty="0"/>
              <a:t>TO ADD THE QR CODE</a:t>
            </a:r>
          </a:p>
        </p:txBody>
      </p:sp>
      <p:sp>
        <p:nvSpPr>
          <p:cNvPr id="5" name="Google Shape;257;p15">
            <a:extLst>
              <a:ext uri="{FF2B5EF4-FFF2-40B4-BE49-F238E27FC236}">
                <a16:creationId xmlns:a16="http://schemas.microsoft.com/office/drawing/2014/main" id="{699190B0-7FEC-22BA-C369-8598DD15D1D7}"/>
              </a:ext>
            </a:extLst>
          </p:cNvPr>
          <p:cNvSpPr txBox="1"/>
          <p:nvPr/>
        </p:nvSpPr>
        <p:spPr>
          <a:xfrm>
            <a:off x="496813" y="4343400"/>
            <a:ext cx="3918383"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Every presentation should include the following QR code slide so viewers can leave feedback about your session</a:t>
            </a:r>
          </a:p>
          <a:p>
            <a:pPr marL="0" marR="0" lvl="0" indent="0" algn="l" rtl="0">
              <a:spcBef>
                <a:spcPts val="0"/>
              </a:spcBef>
              <a:spcAft>
                <a:spcPts val="0"/>
              </a:spcAft>
              <a:buNone/>
            </a:pPr>
            <a:r>
              <a:rPr lang="en-US" sz="20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at the end of it.</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463216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solidFill>
              <a:srgbClr val="0E395B"/>
            </a:solidFill>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395</Words>
  <Application>Microsoft Macintosh PowerPoint</Application>
  <PresentationFormat>Widescreen</PresentationFormat>
  <Paragraphs>41</Paragraphs>
  <Slides>10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NTR</vt:lpstr>
      <vt:lpstr>Arial</vt:lpstr>
      <vt:lpstr>Open Sans</vt:lpstr>
      <vt:lpstr>Calibri</vt:lpstr>
      <vt:lpstr>Office Theme</vt:lpstr>
      <vt:lpstr>WE23 POWERPOINT TEMPLATE</vt:lpstr>
      <vt:lpstr>WE23  EXAMPLE PRESENTATION By: Tori Grove &amp; Dee Mannella</vt:lpstr>
      <vt:lpstr>WE23  EXAMPLE PRESENTATION (ALT2)  By: Tori Grove &amp; Dee Mannella</vt:lpstr>
      <vt:lpstr>WE23  EXAMPLE PRESENTATION (ALT3)  By: Tori Grove &amp; Dee Mannella</vt:lpstr>
      <vt:lpstr>LEARNING OUTCOMES</vt:lpstr>
      <vt:lpstr>IMPORTANT THINGS TO REMEMBER</vt:lpstr>
      <vt:lpstr>USE YOUR RESOURCES</vt:lpstr>
      <vt:lpstr>SUMMARY &amp; ACTION ITEMS</vt:lpstr>
      <vt:lpstr>DON’T FORGET  TO ADD THE QR CODE</vt:lpstr>
      <vt:lpstr>WE WANT TO HEAR FROM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WE23 POWERPOINT TEMPLATE</dc:title>
  <dc:subject/>
  <dc:creator>Elle Pagel</dc:creator>
  <cp:keywords/>
  <dc:description/>
  <cp:lastModifiedBy>Elle Pagel</cp:lastModifiedBy>
  <cp:revision>8</cp:revision>
  <dcterms:created xsi:type="dcterms:W3CDTF">2023-04-24T19:42:23Z</dcterms:created>
  <dcterms:modified xsi:type="dcterms:W3CDTF">2023-08-10T16:03:43Z</dcterms:modified>
  <cp:category/>
</cp:coreProperties>
</file>